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A8D9F-477E-42B7-B533-454DCD137E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4A6F0C2-92BA-4116-AA4C-289FD8CE3B6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By</a:t>
            </a:r>
            <a:endParaRPr lang="en-US" dirty="0"/>
          </a:p>
          <a:p>
            <a:pPr algn="ctr"/>
            <a:r>
              <a:rPr lang="en-US" dirty="0"/>
              <a:t> Dr. Mohamed Gouda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36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38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39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8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1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2 PM (1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2 PM (2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2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3 PM (1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3 PM (2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3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3.22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4 PM (1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4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5 PM (1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5 PM (2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5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6 PM (1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6 PM (2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6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7 PM (1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5" y="0"/>
            <a:ext cx="484346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7 PM (2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5" y="0"/>
            <a:ext cx="484346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3.31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3" y="0"/>
            <a:ext cx="116109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7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48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56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3.33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5" y="76200"/>
            <a:ext cx="484346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32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5" y="0"/>
            <a:ext cx="484346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33 PM (1)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119919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33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5" y="0"/>
            <a:ext cx="484346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34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5" y="0"/>
            <a:ext cx="484346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2-06-12 at 9.24.35 PM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0"/>
            <a:ext cx="4816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32</Words>
  <Application>WPS Presentation</Application>
  <PresentationFormat>Widescreen</PresentationFormat>
  <Paragraphs>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SimSun</vt:lpstr>
      <vt:lpstr>Wingdings</vt:lpstr>
      <vt:lpstr>Wingdings 3</vt:lpstr>
      <vt:lpstr>Symbol</vt:lpstr>
      <vt:lpstr>Arial</vt:lpstr>
      <vt:lpstr>Trebuchet MS</vt:lpstr>
      <vt:lpstr>Microsoft YaHei</vt:lpstr>
      <vt:lpstr>Arial Unicode MS</vt:lpstr>
      <vt:lpstr>Calibri</vt:lpstr>
      <vt:lpstr>Facet</vt:lpstr>
      <vt:lpstr>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Adel Saad</dc:creator>
  <cp:lastModifiedBy>abdel</cp:lastModifiedBy>
  <cp:revision>2</cp:revision>
  <dcterms:created xsi:type="dcterms:W3CDTF">2022-06-12T23:32:00Z</dcterms:created>
  <dcterms:modified xsi:type="dcterms:W3CDTF">2023-06-06T14:03:51Z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FFDA69C408F245CA91AAD60AF62D2D6B</vt:lpwstr>
  </property>
  <property fmtid="{D5CDD505-2E9C-101B-9397-08002B2CF9AE}" pid="3" name="KSOProductBuildVer">
    <vt:lpwstr>1033-11.2.0.11219</vt:lpwstr>
  </property>
</Properties>
</file>